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61" r:id="rId4"/>
    <p:sldId id="265" r:id="rId5"/>
    <p:sldId id="266" r:id="rId6"/>
    <p:sldId id="267" r:id="rId7"/>
    <p:sldId id="262" r:id="rId8"/>
    <p:sldId id="264" r:id="rId9"/>
    <p:sldId id="268" r:id="rId10"/>
    <p:sldId id="269" r:id="rId11"/>
  </p:sldIdLst>
  <p:sldSz cx="11522075" cy="6483350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7895" autoAdjust="0"/>
  </p:normalViewPr>
  <p:slideViewPr>
    <p:cSldViewPr snapToGrid="0" snapToObjects="1" showGuides="1">
      <p:cViewPr varScale="1">
        <p:scale>
          <a:sx n="80" d="100"/>
          <a:sy n="80" d="100"/>
        </p:scale>
        <p:origin x="-816" y="-112"/>
      </p:cViewPr>
      <p:guideLst>
        <p:guide orient="horz"/>
        <p:guide pos="183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64156" y="2014041"/>
            <a:ext cx="9793764" cy="1389718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728311" y="3673898"/>
            <a:ext cx="8065453" cy="16568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7A86-FA2F-2947-A149-CEF797545D37}" type="datetimeFigureOut">
              <a:rPr kumimoji="1" lang="ja-JP" altLang="en-US" smtClean="0"/>
              <a:t>6/22/16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15E7-1823-6B45-A0A4-80FD93706E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742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7A86-FA2F-2947-A149-CEF797545D37}" type="datetimeFigureOut">
              <a:rPr kumimoji="1" lang="ja-JP" altLang="en-US" smtClean="0"/>
              <a:t>6/22/16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15E7-1823-6B45-A0A4-80FD93706E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1080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525896" y="246127"/>
            <a:ext cx="3266589" cy="5228702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26131" y="246127"/>
            <a:ext cx="9607730" cy="522870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7A86-FA2F-2947-A149-CEF797545D37}" type="datetimeFigureOut">
              <a:rPr kumimoji="1" lang="ja-JP" altLang="en-US" smtClean="0"/>
              <a:t>6/22/16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15E7-1823-6B45-A0A4-80FD93706E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981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7A86-FA2F-2947-A149-CEF797545D37}" type="datetimeFigureOut">
              <a:rPr kumimoji="1" lang="ja-JP" altLang="en-US" smtClean="0"/>
              <a:t>6/22/16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15E7-1823-6B45-A0A4-80FD93706E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931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0164" y="4166153"/>
            <a:ext cx="9793764" cy="128766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10164" y="2747921"/>
            <a:ext cx="9793764" cy="141823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7A86-FA2F-2947-A149-CEF797545D37}" type="datetimeFigureOut">
              <a:rPr kumimoji="1" lang="ja-JP" altLang="en-US" smtClean="0"/>
              <a:t>6/22/16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15E7-1823-6B45-A0A4-80FD93706E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5103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26132" y="1430240"/>
            <a:ext cx="6437159" cy="404458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55326" y="1430240"/>
            <a:ext cx="6437159" cy="404458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7A86-FA2F-2947-A149-CEF797545D37}" type="datetimeFigureOut">
              <a:rPr kumimoji="1" lang="ja-JP" altLang="en-US" smtClean="0"/>
              <a:t>6/22/16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15E7-1823-6B45-A0A4-80FD93706E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636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6104" y="259635"/>
            <a:ext cx="10369868" cy="1080558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76104" y="1451250"/>
            <a:ext cx="5090917" cy="6048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76104" y="2056062"/>
            <a:ext cx="5090917" cy="37354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853055" y="1451250"/>
            <a:ext cx="5092917" cy="6048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853055" y="2056062"/>
            <a:ext cx="5092917" cy="37354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7A86-FA2F-2947-A149-CEF797545D37}" type="datetimeFigureOut">
              <a:rPr kumimoji="1" lang="ja-JP" altLang="en-US" smtClean="0"/>
              <a:t>6/22/16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15E7-1823-6B45-A0A4-80FD93706E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51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7A86-FA2F-2947-A149-CEF797545D37}" type="datetimeFigureOut">
              <a:rPr kumimoji="1" lang="ja-JP" altLang="en-US" smtClean="0"/>
              <a:t>6/22/16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15E7-1823-6B45-A0A4-80FD93706E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130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7A86-FA2F-2947-A149-CEF797545D37}" type="datetimeFigureOut">
              <a:rPr kumimoji="1" lang="ja-JP" altLang="en-US" smtClean="0"/>
              <a:t>6/22/16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15E7-1823-6B45-A0A4-80FD93706E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40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6105" y="258133"/>
            <a:ext cx="3790683" cy="10985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04811" y="258134"/>
            <a:ext cx="6441160" cy="55333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76105" y="1356701"/>
            <a:ext cx="3790683" cy="44347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7A86-FA2F-2947-A149-CEF797545D37}" type="datetimeFigureOut">
              <a:rPr kumimoji="1" lang="ja-JP" altLang="en-US" smtClean="0"/>
              <a:t>6/22/16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15E7-1823-6B45-A0A4-80FD93706E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4514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58407" y="4538345"/>
            <a:ext cx="6913245" cy="53577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258407" y="579299"/>
            <a:ext cx="6913245" cy="389001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258407" y="5074122"/>
            <a:ext cx="6913245" cy="76089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7A86-FA2F-2947-A149-CEF797545D37}" type="datetimeFigureOut">
              <a:rPr kumimoji="1" lang="ja-JP" altLang="en-US" smtClean="0"/>
              <a:t>6/22/16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915E7-1823-6B45-A0A4-80FD93706E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700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76104" y="259635"/>
            <a:ext cx="10369868" cy="10805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76104" y="1512782"/>
            <a:ext cx="10369868" cy="42787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76104" y="6009106"/>
            <a:ext cx="2688484" cy="3451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27A86-FA2F-2947-A149-CEF797545D37}" type="datetimeFigureOut">
              <a:rPr kumimoji="1" lang="ja-JP" altLang="en-US" smtClean="0"/>
              <a:t>6/22/16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936709" y="6009106"/>
            <a:ext cx="3648657" cy="3451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257487" y="6009106"/>
            <a:ext cx="2688484" cy="3451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915E7-1823-6B45-A0A4-80FD93706E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1581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4" Type="http://schemas.openxmlformats.org/officeDocument/2006/relationships/image" Target="../media/image8.jpg"/><Relationship Id="rId5" Type="http://schemas.openxmlformats.org/officeDocument/2006/relationships/image" Target="../media/image7.jpg"/><Relationship Id="rId6" Type="http://schemas.openxmlformats.org/officeDocument/2006/relationships/image" Target="../media/image6.jpg"/><Relationship Id="rId7" Type="http://schemas.openxmlformats.org/officeDocument/2006/relationships/image" Target="../media/image5.jpg"/><Relationship Id="rId8" Type="http://schemas.openxmlformats.org/officeDocument/2006/relationships/image" Target="../media/image4.jpg"/><Relationship Id="rId9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4" Type="http://schemas.openxmlformats.org/officeDocument/2006/relationships/image" Target="../media/image8.jpg"/><Relationship Id="rId5" Type="http://schemas.openxmlformats.org/officeDocument/2006/relationships/image" Target="../media/image7.jpg"/><Relationship Id="rId6" Type="http://schemas.openxmlformats.org/officeDocument/2006/relationships/image" Target="../media/image6.jpg"/><Relationship Id="rId7" Type="http://schemas.openxmlformats.org/officeDocument/2006/relationships/image" Target="../media/image5.jpg"/><Relationship Id="rId8" Type="http://schemas.openxmlformats.org/officeDocument/2006/relationships/image" Target="../media/image4.jpg"/><Relationship Id="rId9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WP IzumiRB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43" t="21995" r="9887" b="17053"/>
          <a:stretch/>
        </p:blipFill>
        <p:spPr>
          <a:xfrm>
            <a:off x="2971644" y="1870966"/>
            <a:ext cx="2684577" cy="2398403"/>
          </a:xfrm>
          <a:prstGeom prst="rect">
            <a:avLst/>
          </a:prstGeom>
        </p:spPr>
      </p:pic>
      <p:pic>
        <p:nvPicPr>
          <p:cNvPr id="28" name="図 27" descr="IMG_3696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31" b="10795"/>
          <a:stretch/>
        </p:blipFill>
        <p:spPr>
          <a:xfrm>
            <a:off x="5811256" y="1721015"/>
            <a:ext cx="2587168" cy="2793153"/>
          </a:xfrm>
          <a:prstGeom prst="rect">
            <a:avLst/>
          </a:prstGeom>
        </p:spPr>
      </p:pic>
      <p:sp>
        <p:nvSpPr>
          <p:cNvPr id="33" name="テキスト ボックス 32"/>
          <p:cNvSpPr txBox="1"/>
          <p:nvPr/>
        </p:nvSpPr>
        <p:spPr>
          <a:xfrm>
            <a:off x="2971643" y="1471034"/>
            <a:ext cx="5442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en-US" altLang="ja-JP" dirty="0" smtClean="0">
                <a:latin typeface="Avenir Book"/>
                <a:cs typeface="Avenir Book"/>
              </a:rPr>
              <a:t>INHEELS SHOP +</a:t>
            </a:r>
            <a:endParaRPr kumimoji="1" lang="ja-JP" altLang="en-US" dirty="0">
              <a:latin typeface="Avenir Book"/>
              <a:cs typeface="Avenir Book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971643" y="4313136"/>
            <a:ext cx="5442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ja-JP" dirty="0" smtClean="0">
                <a:latin typeface="Avenir Book"/>
                <a:cs typeface="Avenir Book"/>
              </a:rPr>
              <a:t>SURFACED SCENES</a:t>
            </a:r>
            <a:endParaRPr kumimoji="1" lang="ja-JP" altLang="en-US" dirty="0">
              <a:latin typeface="Avenir Book"/>
              <a:cs typeface="Avenir Book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971644" y="4665502"/>
            <a:ext cx="54420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en-US" altLang="ja-JP" sz="1200" dirty="0" smtClean="0">
                <a:latin typeface="Avenir Book"/>
                <a:cs typeface="Avenir Book"/>
              </a:rPr>
              <a:t>2016/6/27-7/3 </a:t>
            </a:r>
            <a:r>
              <a:rPr kumimoji="1" lang="en-US" altLang="ja-JP" sz="1200" dirty="0" smtClean="0">
                <a:latin typeface="Avenir Book"/>
                <a:cs typeface="Avenir Book"/>
              </a:rPr>
              <a:t>Admission Free</a:t>
            </a:r>
            <a:endParaRPr kumimoji="1" lang="ja-JP" altLang="en-US" sz="1200" dirty="0">
              <a:latin typeface="Avenir Book"/>
              <a:cs typeface="Avenir Book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971644" y="5102733"/>
            <a:ext cx="54420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ja-JP" sz="1200" dirty="0" smtClean="0">
                <a:latin typeface="Avenir Book"/>
                <a:cs typeface="Avenir Book"/>
              </a:rPr>
              <a:t>@Gallery Conceal</a:t>
            </a:r>
            <a:endParaRPr kumimoji="1" lang="ja-JP" altLang="en-US" sz="1200" dirty="0">
              <a:latin typeface="Avenir Book"/>
              <a:cs typeface="Avenir Book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987520" y="4905114"/>
            <a:ext cx="54420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ja-JP" sz="1200" dirty="0" smtClean="0">
                <a:latin typeface="Avenir Book"/>
                <a:cs typeface="Avenir Book"/>
              </a:rPr>
              <a:t>PARTY 7/2 18:00- 1000yen (</a:t>
            </a:r>
            <a:r>
              <a:rPr lang="en-US" altLang="ja-JP" sz="1200" dirty="0" err="1" smtClean="0">
                <a:latin typeface="Avenir Book"/>
                <a:cs typeface="Avenir Book"/>
              </a:rPr>
              <a:t>inc.</a:t>
            </a:r>
            <a:r>
              <a:rPr lang="en-US" altLang="ja-JP" sz="1200" dirty="0" smtClean="0">
                <a:latin typeface="Avenir Book"/>
                <a:cs typeface="Avenir Book"/>
              </a:rPr>
              <a:t> 1 drink) </a:t>
            </a:r>
            <a:endParaRPr kumimoji="1" lang="ja-JP" altLang="en-US" sz="1200" dirty="0">
              <a:latin typeface="Avenir Book"/>
              <a:cs typeface="Avenir Book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971644" y="5300358"/>
            <a:ext cx="54420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ja-JP" sz="1200" dirty="0" smtClean="0">
                <a:latin typeface="Avenir Book"/>
                <a:cs typeface="Avenir Book"/>
              </a:rPr>
              <a:t>150</a:t>
            </a:r>
            <a:r>
              <a:rPr lang="en-US" altLang="ja-JP" sz="1200" dirty="0">
                <a:latin typeface="Avenir Book"/>
                <a:cs typeface="Avenir Book"/>
              </a:rPr>
              <a:t>-0043 </a:t>
            </a:r>
            <a:r>
              <a:rPr lang="ja-JP" altLang="en-US" sz="1200" dirty="0">
                <a:latin typeface="Avenir Book"/>
                <a:cs typeface="Avenir Book"/>
              </a:rPr>
              <a:t>東京都渋谷区道玄坂</a:t>
            </a:r>
            <a:r>
              <a:rPr lang="en-US" altLang="ja-JP" sz="1200" dirty="0">
                <a:latin typeface="Avenir Book"/>
                <a:cs typeface="Avenir Book"/>
              </a:rPr>
              <a:t>1-11-3 </a:t>
            </a:r>
            <a:r>
              <a:rPr lang="ja-JP" altLang="en-US" sz="1200" dirty="0">
                <a:latin typeface="Avenir Book"/>
                <a:cs typeface="Avenir Book"/>
              </a:rPr>
              <a:t>富士商事ビル４</a:t>
            </a:r>
            <a:r>
              <a:rPr lang="en-US" altLang="ja-JP" sz="1200" dirty="0">
                <a:latin typeface="Avenir Book"/>
                <a:cs typeface="Avenir Book"/>
              </a:rPr>
              <a:t>F</a:t>
            </a:r>
            <a:endParaRPr kumimoji="1" lang="ja-JP" altLang="en-US" sz="1200" dirty="0">
              <a:latin typeface="Avenir Book"/>
              <a:cs typeface="Avenir Book"/>
            </a:endParaRPr>
          </a:p>
        </p:txBody>
      </p:sp>
    </p:spTree>
    <p:extLst>
      <p:ext uri="{BB962C8B-B14F-4D97-AF65-F5344CB8AC3E}">
        <p14:creationId xmlns:p14="http://schemas.microsoft.com/office/powerpoint/2010/main" val="3699899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WP IzumiRB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43" t="21995" r="9887" b="17053"/>
          <a:stretch/>
        </p:blipFill>
        <p:spPr>
          <a:xfrm>
            <a:off x="3002248" y="847153"/>
            <a:ext cx="2684577" cy="2398403"/>
          </a:xfrm>
          <a:prstGeom prst="rect">
            <a:avLst/>
          </a:prstGeom>
        </p:spPr>
      </p:pic>
      <p:pic>
        <p:nvPicPr>
          <p:cNvPr id="2" name="図 1" descr="GC1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99"/>
          <a:stretch/>
        </p:blipFill>
        <p:spPr>
          <a:xfrm>
            <a:off x="212190" y="927324"/>
            <a:ext cx="2978411" cy="2260704"/>
          </a:xfrm>
          <a:prstGeom prst="rect">
            <a:avLst/>
          </a:prstGeom>
        </p:spPr>
      </p:pic>
      <p:pic>
        <p:nvPicPr>
          <p:cNvPr id="7" name="図 6" descr="GC3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028" y="3438783"/>
            <a:ext cx="2545415" cy="2698140"/>
          </a:xfrm>
          <a:prstGeom prst="rect">
            <a:avLst/>
          </a:prstGeom>
        </p:spPr>
      </p:pic>
      <p:pic>
        <p:nvPicPr>
          <p:cNvPr id="9" name="図 8" descr="GC4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226" y="694153"/>
            <a:ext cx="2683122" cy="2475499"/>
          </a:xfrm>
          <a:prstGeom prst="rect">
            <a:avLst/>
          </a:prstGeom>
        </p:spPr>
      </p:pic>
      <p:pic>
        <p:nvPicPr>
          <p:cNvPr id="10" name="図 9" descr="GC5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9219" y="3656785"/>
            <a:ext cx="2634809" cy="2235338"/>
          </a:xfrm>
          <a:prstGeom prst="rect">
            <a:avLst/>
          </a:prstGeom>
        </p:spPr>
      </p:pic>
      <p:pic>
        <p:nvPicPr>
          <p:cNvPr id="11" name="図 10" descr="GC7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6631" y="3470012"/>
            <a:ext cx="2822610" cy="2398403"/>
          </a:xfrm>
          <a:prstGeom prst="rect">
            <a:avLst/>
          </a:prstGeom>
        </p:spPr>
      </p:pic>
      <p:pic>
        <p:nvPicPr>
          <p:cNvPr id="12" name="図 11" descr="GC8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872" y="3541757"/>
            <a:ext cx="2729615" cy="2365666"/>
          </a:xfrm>
          <a:prstGeom prst="rect">
            <a:avLst/>
          </a:prstGeom>
        </p:spPr>
      </p:pic>
      <p:pic>
        <p:nvPicPr>
          <p:cNvPr id="13" name="図 12" descr="GC6.jp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6355" y="761156"/>
            <a:ext cx="2890891" cy="2503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548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WP IzumiRB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43" t="21995" r="9887" b="17053"/>
          <a:stretch/>
        </p:blipFill>
        <p:spPr>
          <a:xfrm>
            <a:off x="2971644" y="1870966"/>
            <a:ext cx="2684577" cy="2398403"/>
          </a:xfrm>
          <a:prstGeom prst="rect">
            <a:avLst/>
          </a:prstGeom>
        </p:spPr>
      </p:pic>
      <p:sp>
        <p:nvSpPr>
          <p:cNvPr id="33" name="テキスト ボックス 32"/>
          <p:cNvSpPr txBox="1"/>
          <p:nvPr/>
        </p:nvSpPr>
        <p:spPr>
          <a:xfrm>
            <a:off x="2971643" y="1471034"/>
            <a:ext cx="5442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en-US" altLang="ja-JP" dirty="0" smtClean="0">
                <a:latin typeface="Avenir Book"/>
                <a:cs typeface="Avenir Book"/>
              </a:rPr>
              <a:t>INHEELS SHOP +</a:t>
            </a:r>
            <a:endParaRPr kumimoji="1" lang="ja-JP" altLang="en-US" dirty="0">
              <a:latin typeface="Avenir Book"/>
              <a:cs typeface="Avenir Book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971643" y="4313136"/>
            <a:ext cx="5442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ja-JP" dirty="0" smtClean="0">
                <a:latin typeface="Avenir Book"/>
                <a:cs typeface="Avenir Book"/>
              </a:rPr>
              <a:t>SURFACED SCENES</a:t>
            </a:r>
            <a:endParaRPr kumimoji="1" lang="ja-JP" altLang="en-US" dirty="0">
              <a:latin typeface="Avenir Book"/>
              <a:cs typeface="Avenir Book"/>
            </a:endParaRPr>
          </a:p>
        </p:txBody>
      </p:sp>
      <p:pic>
        <p:nvPicPr>
          <p:cNvPr id="2" name="図 1" descr="GC6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8637" y="1809764"/>
            <a:ext cx="2890891" cy="2503372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2971644" y="4665502"/>
            <a:ext cx="54420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en-US" altLang="ja-JP" sz="1200" dirty="0" smtClean="0">
                <a:latin typeface="Avenir Book"/>
                <a:cs typeface="Avenir Book"/>
              </a:rPr>
              <a:t>2016/6/27-7/3 </a:t>
            </a:r>
            <a:r>
              <a:rPr kumimoji="1" lang="en-US" altLang="ja-JP" sz="1200" dirty="0" smtClean="0">
                <a:latin typeface="Avenir Book"/>
                <a:cs typeface="Avenir Book"/>
              </a:rPr>
              <a:t>Admission Free</a:t>
            </a:r>
            <a:endParaRPr kumimoji="1" lang="ja-JP" altLang="en-US" sz="1200" dirty="0">
              <a:latin typeface="Avenir Book"/>
              <a:cs typeface="Avenir Book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971644" y="5102733"/>
            <a:ext cx="54420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ja-JP" sz="1200" dirty="0" smtClean="0">
                <a:latin typeface="Avenir Book"/>
                <a:cs typeface="Avenir Book"/>
              </a:rPr>
              <a:t>@Gallery Conceal</a:t>
            </a:r>
            <a:endParaRPr kumimoji="1" lang="ja-JP" altLang="en-US" sz="1200" dirty="0">
              <a:latin typeface="Avenir Book"/>
              <a:cs typeface="Avenir Book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987520" y="4905114"/>
            <a:ext cx="54420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ja-JP" sz="1200" dirty="0" smtClean="0">
                <a:latin typeface="Avenir Book"/>
                <a:cs typeface="Avenir Book"/>
              </a:rPr>
              <a:t>PARTY 7/2 18:00- 1000yen (</a:t>
            </a:r>
            <a:r>
              <a:rPr lang="en-US" altLang="ja-JP" sz="1200" dirty="0" err="1" smtClean="0">
                <a:latin typeface="Avenir Book"/>
                <a:cs typeface="Avenir Book"/>
              </a:rPr>
              <a:t>inc.</a:t>
            </a:r>
            <a:r>
              <a:rPr lang="en-US" altLang="ja-JP" sz="1200" dirty="0" smtClean="0">
                <a:latin typeface="Avenir Book"/>
                <a:cs typeface="Avenir Book"/>
              </a:rPr>
              <a:t> 1 drink) </a:t>
            </a:r>
            <a:endParaRPr kumimoji="1" lang="ja-JP" altLang="en-US" sz="1200" dirty="0">
              <a:latin typeface="Avenir Book"/>
              <a:cs typeface="Avenir Book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971644" y="5300358"/>
            <a:ext cx="54420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ja-JP" sz="1200" dirty="0" smtClean="0">
                <a:latin typeface="Avenir Book"/>
                <a:cs typeface="Avenir Book"/>
              </a:rPr>
              <a:t>150</a:t>
            </a:r>
            <a:r>
              <a:rPr lang="en-US" altLang="ja-JP" sz="1200" dirty="0">
                <a:latin typeface="Avenir Book"/>
                <a:cs typeface="Avenir Book"/>
              </a:rPr>
              <a:t>-0043 </a:t>
            </a:r>
            <a:r>
              <a:rPr lang="ja-JP" altLang="en-US" sz="1200" dirty="0">
                <a:latin typeface="Avenir Book"/>
                <a:cs typeface="Avenir Book"/>
              </a:rPr>
              <a:t>東京都渋谷区道玄坂</a:t>
            </a:r>
            <a:r>
              <a:rPr lang="en-US" altLang="ja-JP" sz="1200" dirty="0">
                <a:latin typeface="Avenir Book"/>
                <a:cs typeface="Avenir Book"/>
              </a:rPr>
              <a:t>1-11-3 </a:t>
            </a:r>
            <a:r>
              <a:rPr lang="ja-JP" altLang="en-US" sz="1200" dirty="0">
                <a:latin typeface="Avenir Book"/>
                <a:cs typeface="Avenir Book"/>
              </a:rPr>
              <a:t>富士商事ビル４</a:t>
            </a:r>
            <a:r>
              <a:rPr lang="en-US" altLang="ja-JP" sz="1200" dirty="0">
                <a:latin typeface="Avenir Book"/>
                <a:cs typeface="Avenir Book"/>
              </a:rPr>
              <a:t>F</a:t>
            </a:r>
            <a:endParaRPr kumimoji="1" lang="ja-JP" altLang="en-US" sz="1200" dirty="0">
              <a:latin typeface="Avenir Book"/>
              <a:cs typeface="Avenir Book"/>
            </a:endParaRPr>
          </a:p>
        </p:txBody>
      </p:sp>
    </p:spTree>
    <p:extLst>
      <p:ext uri="{BB962C8B-B14F-4D97-AF65-F5344CB8AC3E}">
        <p14:creationId xmlns:p14="http://schemas.microsoft.com/office/powerpoint/2010/main" val="1005548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WP IzumiRB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43" t="21995" r="9887" b="17053"/>
          <a:stretch/>
        </p:blipFill>
        <p:spPr>
          <a:xfrm>
            <a:off x="2971644" y="1870966"/>
            <a:ext cx="2684577" cy="2398403"/>
          </a:xfrm>
          <a:prstGeom prst="rect">
            <a:avLst/>
          </a:prstGeom>
        </p:spPr>
      </p:pic>
      <p:sp>
        <p:nvSpPr>
          <p:cNvPr id="33" name="テキスト ボックス 32"/>
          <p:cNvSpPr txBox="1"/>
          <p:nvPr/>
        </p:nvSpPr>
        <p:spPr>
          <a:xfrm>
            <a:off x="2971643" y="1471034"/>
            <a:ext cx="5442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en-US" altLang="ja-JP" dirty="0" smtClean="0">
                <a:latin typeface="Avenir Book"/>
                <a:cs typeface="Avenir Book"/>
              </a:rPr>
              <a:t>INHEELS SHOP +</a:t>
            </a:r>
            <a:endParaRPr kumimoji="1" lang="ja-JP" altLang="en-US" dirty="0">
              <a:latin typeface="Avenir Book"/>
              <a:cs typeface="Avenir Book"/>
            </a:endParaRPr>
          </a:p>
        </p:txBody>
      </p:sp>
      <p:pic>
        <p:nvPicPr>
          <p:cNvPr id="3" name="図 2" descr="GC8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3352" y="1901570"/>
            <a:ext cx="2729615" cy="2365666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2971643" y="4313136"/>
            <a:ext cx="5442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ja-JP" dirty="0" smtClean="0">
                <a:latin typeface="Avenir Book"/>
                <a:cs typeface="Avenir Book"/>
              </a:rPr>
              <a:t>SURFACED SCENES</a:t>
            </a:r>
            <a:endParaRPr kumimoji="1" lang="ja-JP" altLang="en-US" dirty="0">
              <a:latin typeface="Avenir Book"/>
              <a:cs typeface="Avenir Book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971644" y="4665502"/>
            <a:ext cx="54420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en-US" altLang="ja-JP" sz="1200" dirty="0" smtClean="0">
                <a:latin typeface="Avenir Book"/>
                <a:cs typeface="Avenir Book"/>
              </a:rPr>
              <a:t>2016/6/27-7/3 </a:t>
            </a:r>
            <a:r>
              <a:rPr kumimoji="1" lang="en-US" altLang="ja-JP" sz="1200" dirty="0" smtClean="0">
                <a:latin typeface="Avenir Book"/>
                <a:cs typeface="Avenir Book"/>
              </a:rPr>
              <a:t>Admission Free</a:t>
            </a:r>
            <a:endParaRPr kumimoji="1" lang="ja-JP" altLang="en-US" sz="1200" dirty="0">
              <a:latin typeface="Avenir Book"/>
              <a:cs typeface="Avenir Book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971644" y="5102733"/>
            <a:ext cx="54420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ja-JP" sz="1200" dirty="0" smtClean="0">
                <a:latin typeface="Avenir Book"/>
                <a:cs typeface="Avenir Book"/>
              </a:rPr>
              <a:t>@Gallery Conceal</a:t>
            </a:r>
            <a:endParaRPr kumimoji="1" lang="ja-JP" altLang="en-US" sz="1200" dirty="0">
              <a:latin typeface="Avenir Book"/>
              <a:cs typeface="Avenir Book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987520" y="4905114"/>
            <a:ext cx="54420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ja-JP" sz="1200" dirty="0" smtClean="0">
                <a:latin typeface="Avenir Book"/>
                <a:cs typeface="Avenir Book"/>
              </a:rPr>
              <a:t>PARTY 7/2 18:00- 1000yen (</a:t>
            </a:r>
            <a:r>
              <a:rPr lang="en-US" altLang="ja-JP" sz="1200" dirty="0" err="1" smtClean="0">
                <a:latin typeface="Avenir Book"/>
                <a:cs typeface="Avenir Book"/>
              </a:rPr>
              <a:t>inc.</a:t>
            </a:r>
            <a:r>
              <a:rPr lang="en-US" altLang="ja-JP" sz="1200" dirty="0" smtClean="0">
                <a:latin typeface="Avenir Book"/>
                <a:cs typeface="Avenir Book"/>
              </a:rPr>
              <a:t> 1 drink) </a:t>
            </a:r>
            <a:endParaRPr kumimoji="1" lang="ja-JP" altLang="en-US" sz="1200" dirty="0">
              <a:latin typeface="Avenir Book"/>
              <a:cs typeface="Avenir Book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971644" y="5300358"/>
            <a:ext cx="54420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ja-JP" sz="1200" dirty="0" smtClean="0">
                <a:latin typeface="Avenir Book"/>
                <a:cs typeface="Avenir Book"/>
              </a:rPr>
              <a:t>150</a:t>
            </a:r>
            <a:r>
              <a:rPr lang="en-US" altLang="ja-JP" sz="1200" dirty="0">
                <a:latin typeface="Avenir Book"/>
                <a:cs typeface="Avenir Book"/>
              </a:rPr>
              <a:t>-0043 </a:t>
            </a:r>
            <a:r>
              <a:rPr lang="ja-JP" altLang="en-US" sz="1200" dirty="0">
                <a:latin typeface="Avenir Book"/>
                <a:cs typeface="Avenir Book"/>
              </a:rPr>
              <a:t>東京都渋谷区道玄坂</a:t>
            </a:r>
            <a:r>
              <a:rPr lang="en-US" altLang="ja-JP" sz="1200" dirty="0">
                <a:latin typeface="Avenir Book"/>
                <a:cs typeface="Avenir Book"/>
              </a:rPr>
              <a:t>1-11-3 </a:t>
            </a:r>
            <a:r>
              <a:rPr lang="ja-JP" altLang="en-US" sz="1200" dirty="0">
                <a:latin typeface="Avenir Book"/>
                <a:cs typeface="Avenir Book"/>
              </a:rPr>
              <a:t>富士商事ビル４</a:t>
            </a:r>
            <a:r>
              <a:rPr lang="en-US" altLang="ja-JP" sz="1200" dirty="0">
                <a:latin typeface="Avenir Book"/>
                <a:cs typeface="Avenir Book"/>
              </a:rPr>
              <a:t>F</a:t>
            </a:r>
            <a:endParaRPr kumimoji="1" lang="ja-JP" altLang="en-US" sz="1200" dirty="0">
              <a:latin typeface="Avenir Book"/>
              <a:cs typeface="Avenir Book"/>
            </a:endParaRPr>
          </a:p>
        </p:txBody>
      </p:sp>
    </p:spTree>
    <p:extLst>
      <p:ext uri="{BB962C8B-B14F-4D97-AF65-F5344CB8AC3E}">
        <p14:creationId xmlns:p14="http://schemas.microsoft.com/office/powerpoint/2010/main" val="3092241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WP IzumiRB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43" t="21995" r="9887" b="17053"/>
          <a:stretch/>
        </p:blipFill>
        <p:spPr>
          <a:xfrm>
            <a:off x="2971644" y="1870966"/>
            <a:ext cx="2684577" cy="2398403"/>
          </a:xfrm>
          <a:prstGeom prst="rect">
            <a:avLst/>
          </a:prstGeom>
        </p:spPr>
      </p:pic>
      <p:sp>
        <p:nvSpPr>
          <p:cNvPr id="33" name="テキスト ボックス 32"/>
          <p:cNvSpPr txBox="1"/>
          <p:nvPr/>
        </p:nvSpPr>
        <p:spPr>
          <a:xfrm>
            <a:off x="2971643" y="1471034"/>
            <a:ext cx="5442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en-US" altLang="ja-JP" dirty="0" smtClean="0">
                <a:latin typeface="Avenir Book"/>
                <a:cs typeface="Avenir Book"/>
              </a:rPr>
              <a:t>INHEELS SHOP +</a:t>
            </a:r>
            <a:endParaRPr kumimoji="1" lang="ja-JP" altLang="en-US" dirty="0">
              <a:latin typeface="Avenir Book"/>
              <a:cs typeface="Avenir Book"/>
            </a:endParaRPr>
          </a:p>
        </p:txBody>
      </p:sp>
      <p:pic>
        <p:nvPicPr>
          <p:cNvPr id="3" name="図 2" descr="GC7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1443" y="1779166"/>
            <a:ext cx="2822610" cy="2398403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2971643" y="4313136"/>
            <a:ext cx="5442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ja-JP" dirty="0" smtClean="0">
                <a:latin typeface="Avenir Book"/>
                <a:cs typeface="Avenir Book"/>
              </a:rPr>
              <a:t>SURFACED SCENES</a:t>
            </a:r>
            <a:endParaRPr kumimoji="1" lang="ja-JP" altLang="en-US" dirty="0">
              <a:latin typeface="Avenir Book"/>
              <a:cs typeface="Avenir Book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971644" y="4665502"/>
            <a:ext cx="54420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en-US" altLang="ja-JP" sz="1200" dirty="0" smtClean="0">
                <a:latin typeface="Avenir Book"/>
                <a:cs typeface="Avenir Book"/>
              </a:rPr>
              <a:t>2016/6/27-7/3 </a:t>
            </a:r>
            <a:r>
              <a:rPr kumimoji="1" lang="en-US" altLang="ja-JP" sz="1200" dirty="0" smtClean="0">
                <a:latin typeface="Avenir Book"/>
                <a:cs typeface="Avenir Book"/>
              </a:rPr>
              <a:t>Admission Free</a:t>
            </a:r>
            <a:endParaRPr kumimoji="1" lang="ja-JP" altLang="en-US" sz="1200" dirty="0">
              <a:latin typeface="Avenir Book"/>
              <a:cs typeface="Avenir Book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971644" y="5102733"/>
            <a:ext cx="54420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ja-JP" sz="1200" dirty="0" smtClean="0">
                <a:latin typeface="Avenir Book"/>
                <a:cs typeface="Avenir Book"/>
              </a:rPr>
              <a:t>@Gallery Conceal</a:t>
            </a:r>
            <a:endParaRPr kumimoji="1" lang="ja-JP" altLang="en-US" sz="1200" dirty="0">
              <a:latin typeface="Avenir Book"/>
              <a:cs typeface="Avenir Book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987520" y="4905114"/>
            <a:ext cx="54420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ja-JP" sz="1200" dirty="0" smtClean="0">
                <a:latin typeface="Avenir Book"/>
                <a:cs typeface="Avenir Book"/>
              </a:rPr>
              <a:t>PARTY 7/2 18:00- 1000yen (</a:t>
            </a:r>
            <a:r>
              <a:rPr lang="en-US" altLang="ja-JP" sz="1200" dirty="0" err="1" smtClean="0">
                <a:latin typeface="Avenir Book"/>
                <a:cs typeface="Avenir Book"/>
              </a:rPr>
              <a:t>inc.</a:t>
            </a:r>
            <a:r>
              <a:rPr lang="en-US" altLang="ja-JP" sz="1200" dirty="0" smtClean="0">
                <a:latin typeface="Avenir Book"/>
                <a:cs typeface="Avenir Book"/>
              </a:rPr>
              <a:t> 1 drink) </a:t>
            </a:r>
            <a:endParaRPr kumimoji="1" lang="ja-JP" altLang="en-US" sz="1200" dirty="0">
              <a:latin typeface="Avenir Book"/>
              <a:cs typeface="Avenir Book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971644" y="5300358"/>
            <a:ext cx="54420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ja-JP" sz="1200" dirty="0" smtClean="0">
                <a:latin typeface="Avenir Book"/>
                <a:cs typeface="Avenir Book"/>
              </a:rPr>
              <a:t>150</a:t>
            </a:r>
            <a:r>
              <a:rPr lang="en-US" altLang="ja-JP" sz="1200" dirty="0">
                <a:latin typeface="Avenir Book"/>
                <a:cs typeface="Avenir Book"/>
              </a:rPr>
              <a:t>-0043 </a:t>
            </a:r>
            <a:r>
              <a:rPr lang="ja-JP" altLang="en-US" sz="1200" dirty="0">
                <a:latin typeface="Avenir Book"/>
                <a:cs typeface="Avenir Book"/>
              </a:rPr>
              <a:t>東京都渋谷区道玄坂</a:t>
            </a:r>
            <a:r>
              <a:rPr lang="en-US" altLang="ja-JP" sz="1200" dirty="0">
                <a:latin typeface="Avenir Book"/>
                <a:cs typeface="Avenir Book"/>
              </a:rPr>
              <a:t>1-11-3 </a:t>
            </a:r>
            <a:r>
              <a:rPr lang="ja-JP" altLang="en-US" sz="1200" dirty="0">
                <a:latin typeface="Avenir Book"/>
                <a:cs typeface="Avenir Book"/>
              </a:rPr>
              <a:t>富士商事ビル４</a:t>
            </a:r>
            <a:r>
              <a:rPr lang="en-US" altLang="ja-JP" sz="1200" dirty="0">
                <a:latin typeface="Avenir Book"/>
                <a:cs typeface="Avenir Book"/>
              </a:rPr>
              <a:t>F</a:t>
            </a:r>
            <a:endParaRPr kumimoji="1" lang="ja-JP" altLang="en-US" sz="1200" dirty="0">
              <a:latin typeface="Avenir Book"/>
              <a:cs typeface="Avenir Book"/>
            </a:endParaRPr>
          </a:p>
        </p:txBody>
      </p:sp>
    </p:spTree>
    <p:extLst>
      <p:ext uri="{BB962C8B-B14F-4D97-AF65-F5344CB8AC3E}">
        <p14:creationId xmlns:p14="http://schemas.microsoft.com/office/powerpoint/2010/main" val="3258877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WP IzumiRB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43" t="21995" r="9887" b="17053"/>
          <a:stretch/>
        </p:blipFill>
        <p:spPr>
          <a:xfrm>
            <a:off x="2971644" y="1870966"/>
            <a:ext cx="2684577" cy="2398403"/>
          </a:xfrm>
          <a:prstGeom prst="rect">
            <a:avLst/>
          </a:prstGeom>
        </p:spPr>
      </p:pic>
      <p:sp>
        <p:nvSpPr>
          <p:cNvPr id="33" name="テキスト ボックス 32"/>
          <p:cNvSpPr txBox="1"/>
          <p:nvPr/>
        </p:nvSpPr>
        <p:spPr>
          <a:xfrm>
            <a:off x="2971643" y="1471034"/>
            <a:ext cx="5442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en-US" altLang="ja-JP" dirty="0" smtClean="0">
                <a:latin typeface="Avenir Book"/>
                <a:cs typeface="Avenir Book"/>
              </a:rPr>
              <a:t>INHEELS SHOP +</a:t>
            </a:r>
            <a:endParaRPr kumimoji="1" lang="ja-JP" altLang="en-US" dirty="0">
              <a:latin typeface="Avenir Book"/>
              <a:cs typeface="Avenir Book"/>
            </a:endParaRPr>
          </a:p>
        </p:txBody>
      </p:sp>
      <p:pic>
        <p:nvPicPr>
          <p:cNvPr id="3" name="図 2" descr="GC5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9845" y="1972831"/>
            <a:ext cx="2634809" cy="2235338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2971643" y="4313136"/>
            <a:ext cx="5442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ja-JP" dirty="0" smtClean="0">
                <a:latin typeface="Avenir Book"/>
                <a:cs typeface="Avenir Book"/>
              </a:rPr>
              <a:t>SURFACED SCENES</a:t>
            </a:r>
            <a:endParaRPr kumimoji="1" lang="ja-JP" altLang="en-US" dirty="0">
              <a:latin typeface="Avenir Book"/>
              <a:cs typeface="Avenir Book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971644" y="4665502"/>
            <a:ext cx="54420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en-US" altLang="ja-JP" sz="1200" dirty="0" smtClean="0">
                <a:latin typeface="Avenir Book"/>
                <a:cs typeface="Avenir Book"/>
              </a:rPr>
              <a:t>2016/6/27-7/3 </a:t>
            </a:r>
            <a:r>
              <a:rPr kumimoji="1" lang="en-US" altLang="ja-JP" sz="1200" dirty="0" smtClean="0">
                <a:latin typeface="Avenir Book"/>
                <a:cs typeface="Avenir Book"/>
              </a:rPr>
              <a:t>Admission Free</a:t>
            </a:r>
            <a:endParaRPr kumimoji="1" lang="ja-JP" altLang="en-US" sz="1200" dirty="0">
              <a:latin typeface="Avenir Book"/>
              <a:cs typeface="Avenir Book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971644" y="5102733"/>
            <a:ext cx="54420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ja-JP" sz="1200" dirty="0" smtClean="0">
                <a:latin typeface="Avenir Book"/>
                <a:cs typeface="Avenir Book"/>
              </a:rPr>
              <a:t>@Gallery Conceal</a:t>
            </a:r>
            <a:endParaRPr kumimoji="1" lang="ja-JP" altLang="en-US" sz="1200" dirty="0">
              <a:latin typeface="Avenir Book"/>
              <a:cs typeface="Avenir Book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987520" y="4905114"/>
            <a:ext cx="54420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ja-JP" sz="1200" dirty="0" smtClean="0">
                <a:latin typeface="Avenir Book"/>
                <a:cs typeface="Avenir Book"/>
              </a:rPr>
              <a:t>PARTY 7/2 18:00- 1000yen (</a:t>
            </a:r>
            <a:r>
              <a:rPr lang="en-US" altLang="ja-JP" sz="1200" dirty="0" err="1" smtClean="0">
                <a:latin typeface="Avenir Book"/>
                <a:cs typeface="Avenir Book"/>
              </a:rPr>
              <a:t>inc.</a:t>
            </a:r>
            <a:r>
              <a:rPr lang="en-US" altLang="ja-JP" sz="1200" dirty="0" smtClean="0">
                <a:latin typeface="Avenir Book"/>
                <a:cs typeface="Avenir Book"/>
              </a:rPr>
              <a:t> 1 drink) </a:t>
            </a:r>
            <a:endParaRPr kumimoji="1" lang="ja-JP" altLang="en-US" sz="1200" dirty="0">
              <a:latin typeface="Avenir Book"/>
              <a:cs typeface="Avenir Book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971644" y="5300358"/>
            <a:ext cx="54420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ja-JP" sz="1200" dirty="0" smtClean="0">
                <a:latin typeface="Avenir Book"/>
                <a:cs typeface="Avenir Book"/>
              </a:rPr>
              <a:t>150</a:t>
            </a:r>
            <a:r>
              <a:rPr lang="en-US" altLang="ja-JP" sz="1200" dirty="0">
                <a:latin typeface="Avenir Book"/>
                <a:cs typeface="Avenir Book"/>
              </a:rPr>
              <a:t>-0043 </a:t>
            </a:r>
            <a:r>
              <a:rPr lang="ja-JP" altLang="en-US" sz="1200" dirty="0">
                <a:latin typeface="Avenir Book"/>
                <a:cs typeface="Avenir Book"/>
              </a:rPr>
              <a:t>東京都渋谷区道玄坂</a:t>
            </a:r>
            <a:r>
              <a:rPr lang="en-US" altLang="ja-JP" sz="1200" dirty="0">
                <a:latin typeface="Avenir Book"/>
                <a:cs typeface="Avenir Book"/>
              </a:rPr>
              <a:t>1-11-3 </a:t>
            </a:r>
            <a:r>
              <a:rPr lang="ja-JP" altLang="en-US" sz="1200" dirty="0">
                <a:latin typeface="Avenir Book"/>
                <a:cs typeface="Avenir Book"/>
              </a:rPr>
              <a:t>富士商事ビル４</a:t>
            </a:r>
            <a:r>
              <a:rPr lang="en-US" altLang="ja-JP" sz="1200" dirty="0">
                <a:latin typeface="Avenir Book"/>
                <a:cs typeface="Avenir Book"/>
              </a:rPr>
              <a:t>F</a:t>
            </a:r>
            <a:endParaRPr kumimoji="1" lang="ja-JP" altLang="en-US" sz="1200" dirty="0">
              <a:latin typeface="Avenir Book"/>
              <a:cs typeface="Avenir Book"/>
            </a:endParaRPr>
          </a:p>
        </p:txBody>
      </p:sp>
    </p:spTree>
    <p:extLst>
      <p:ext uri="{BB962C8B-B14F-4D97-AF65-F5344CB8AC3E}">
        <p14:creationId xmlns:p14="http://schemas.microsoft.com/office/powerpoint/2010/main" val="1516411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WP IzumiRB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43" t="21995" r="9887" b="17053"/>
          <a:stretch/>
        </p:blipFill>
        <p:spPr>
          <a:xfrm>
            <a:off x="2971644" y="1870966"/>
            <a:ext cx="2684577" cy="2398403"/>
          </a:xfrm>
          <a:prstGeom prst="rect">
            <a:avLst/>
          </a:prstGeom>
        </p:spPr>
      </p:pic>
      <p:sp>
        <p:nvSpPr>
          <p:cNvPr id="33" name="テキスト ボックス 32"/>
          <p:cNvSpPr txBox="1"/>
          <p:nvPr/>
        </p:nvSpPr>
        <p:spPr>
          <a:xfrm>
            <a:off x="2971643" y="1471034"/>
            <a:ext cx="5442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en-US" altLang="ja-JP" dirty="0" smtClean="0">
                <a:latin typeface="Avenir Book"/>
                <a:cs typeface="Avenir Book"/>
              </a:rPr>
              <a:t>INHEELS SHOP +</a:t>
            </a:r>
            <a:endParaRPr kumimoji="1" lang="ja-JP" altLang="en-US" dirty="0">
              <a:latin typeface="Avenir Book"/>
              <a:cs typeface="Avenir Book"/>
            </a:endParaRPr>
          </a:p>
        </p:txBody>
      </p:sp>
      <p:pic>
        <p:nvPicPr>
          <p:cNvPr id="2" name="図 1" descr="GC4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26"/>
          <a:stretch/>
        </p:blipFill>
        <p:spPr>
          <a:xfrm>
            <a:off x="5855147" y="1840366"/>
            <a:ext cx="2683122" cy="2368398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2971643" y="4313136"/>
            <a:ext cx="5442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ja-JP" dirty="0" smtClean="0">
                <a:latin typeface="Avenir Book"/>
                <a:cs typeface="Avenir Book"/>
              </a:rPr>
              <a:t>SURFACED SCENES</a:t>
            </a:r>
            <a:endParaRPr kumimoji="1" lang="ja-JP" altLang="en-US" dirty="0">
              <a:latin typeface="Avenir Book"/>
              <a:cs typeface="Avenir Book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971644" y="4665502"/>
            <a:ext cx="54420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en-US" altLang="ja-JP" sz="1200" dirty="0" smtClean="0">
                <a:latin typeface="Avenir Book"/>
                <a:cs typeface="Avenir Book"/>
              </a:rPr>
              <a:t>2016/6/27-7/3 </a:t>
            </a:r>
            <a:r>
              <a:rPr kumimoji="1" lang="en-US" altLang="ja-JP" sz="1200" dirty="0" smtClean="0">
                <a:latin typeface="Avenir Book"/>
                <a:cs typeface="Avenir Book"/>
              </a:rPr>
              <a:t>Admission Free</a:t>
            </a:r>
            <a:endParaRPr kumimoji="1" lang="ja-JP" altLang="en-US" sz="1200" dirty="0">
              <a:latin typeface="Avenir Book"/>
              <a:cs typeface="Avenir Book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971644" y="5102733"/>
            <a:ext cx="54420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ja-JP" sz="1200" dirty="0" smtClean="0">
                <a:latin typeface="Avenir Book"/>
                <a:cs typeface="Avenir Book"/>
              </a:rPr>
              <a:t>@Gallery Conceal</a:t>
            </a:r>
            <a:endParaRPr kumimoji="1" lang="ja-JP" altLang="en-US" sz="1200" dirty="0">
              <a:latin typeface="Avenir Book"/>
              <a:cs typeface="Avenir Book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987520" y="4905114"/>
            <a:ext cx="54420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ja-JP" sz="1200" dirty="0" smtClean="0">
                <a:latin typeface="Avenir Book"/>
                <a:cs typeface="Avenir Book"/>
              </a:rPr>
              <a:t>PARTY 7/2 18:00- 1000yen (</a:t>
            </a:r>
            <a:r>
              <a:rPr lang="en-US" altLang="ja-JP" sz="1200" dirty="0" err="1" smtClean="0">
                <a:latin typeface="Avenir Book"/>
                <a:cs typeface="Avenir Book"/>
              </a:rPr>
              <a:t>inc.</a:t>
            </a:r>
            <a:r>
              <a:rPr lang="en-US" altLang="ja-JP" sz="1200" dirty="0" smtClean="0">
                <a:latin typeface="Avenir Book"/>
                <a:cs typeface="Avenir Book"/>
              </a:rPr>
              <a:t> 1 drink) </a:t>
            </a:r>
            <a:endParaRPr kumimoji="1" lang="ja-JP" altLang="en-US" sz="1200" dirty="0">
              <a:latin typeface="Avenir Book"/>
              <a:cs typeface="Avenir Book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971644" y="5300358"/>
            <a:ext cx="54420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ja-JP" sz="1200" dirty="0" smtClean="0">
                <a:latin typeface="Avenir Book"/>
                <a:cs typeface="Avenir Book"/>
              </a:rPr>
              <a:t>150</a:t>
            </a:r>
            <a:r>
              <a:rPr lang="en-US" altLang="ja-JP" sz="1200" dirty="0">
                <a:latin typeface="Avenir Book"/>
                <a:cs typeface="Avenir Book"/>
              </a:rPr>
              <a:t>-0043 </a:t>
            </a:r>
            <a:r>
              <a:rPr lang="ja-JP" altLang="en-US" sz="1200" dirty="0">
                <a:latin typeface="Avenir Book"/>
                <a:cs typeface="Avenir Book"/>
              </a:rPr>
              <a:t>東京都渋谷区道玄坂</a:t>
            </a:r>
            <a:r>
              <a:rPr lang="en-US" altLang="ja-JP" sz="1200" dirty="0">
                <a:latin typeface="Avenir Book"/>
                <a:cs typeface="Avenir Book"/>
              </a:rPr>
              <a:t>1-11-3 </a:t>
            </a:r>
            <a:r>
              <a:rPr lang="ja-JP" altLang="en-US" sz="1200" dirty="0">
                <a:latin typeface="Avenir Book"/>
                <a:cs typeface="Avenir Book"/>
              </a:rPr>
              <a:t>富士商事ビル４</a:t>
            </a:r>
            <a:r>
              <a:rPr lang="en-US" altLang="ja-JP" sz="1200" dirty="0">
                <a:latin typeface="Avenir Book"/>
                <a:cs typeface="Avenir Book"/>
              </a:rPr>
              <a:t>F</a:t>
            </a:r>
            <a:endParaRPr kumimoji="1" lang="ja-JP" altLang="en-US" sz="1200" dirty="0">
              <a:latin typeface="Avenir Book"/>
              <a:cs typeface="Avenir Book"/>
            </a:endParaRPr>
          </a:p>
        </p:txBody>
      </p:sp>
    </p:spTree>
    <p:extLst>
      <p:ext uri="{BB962C8B-B14F-4D97-AF65-F5344CB8AC3E}">
        <p14:creationId xmlns:p14="http://schemas.microsoft.com/office/powerpoint/2010/main" val="3224232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WP IzumiRB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43" t="21995" r="9887" b="17053"/>
          <a:stretch/>
        </p:blipFill>
        <p:spPr>
          <a:xfrm>
            <a:off x="2971644" y="1870966"/>
            <a:ext cx="2684577" cy="2398403"/>
          </a:xfrm>
          <a:prstGeom prst="rect">
            <a:avLst/>
          </a:prstGeom>
        </p:spPr>
      </p:pic>
      <p:sp>
        <p:nvSpPr>
          <p:cNvPr id="33" name="テキスト ボックス 32"/>
          <p:cNvSpPr txBox="1"/>
          <p:nvPr/>
        </p:nvSpPr>
        <p:spPr>
          <a:xfrm>
            <a:off x="2971643" y="1471034"/>
            <a:ext cx="5442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en-US" altLang="ja-JP" dirty="0" smtClean="0">
                <a:latin typeface="Avenir Book"/>
                <a:cs typeface="Avenir Book"/>
              </a:rPr>
              <a:t>INHEELS SHOP +</a:t>
            </a:r>
            <a:endParaRPr kumimoji="1" lang="ja-JP" altLang="en-US" dirty="0">
              <a:latin typeface="Avenir Book"/>
              <a:cs typeface="Avenir Book"/>
            </a:endParaRPr>
          </a:p>
        </p:txBody>
      </p:sp>
      <p:pic>
        <p:nvPicPr>
          <p:cNvPr id="2" name="図 1" descr="GC3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32"/>
          <a:stretch/>
        </p:blipFill>
        <p:spPr>
          <a:xfrm>
            <a:off x="5793939" y="1870966"/>
            <a:ext cx="2545415" cy="2559680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2971643" y="4313136"/>
            <a:ext cx="5442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ja-JP" dirty="0" smtClean="0">
                <a:latin typeface="Avenir Book"/>
                <a:cs typeface="Avenir Book"/>
              </a:rPr>
              <a:t>SURFACED SCENES</a:t>
            </a:r>
            <a:endParaRPr kumimoji="1" lang="ja-JP" altLang="en-US" dirty="0">
              <a:latin typeface="Avenir Book"/>
              <a:cs typeface="Avenir Book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971644" y="4665502"/>
            <a:ext cx="54420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en-US" altLang="ja-JP" sz="1200" dirty="0" smtClean="0">
                <a:latin typeface="Avenir Book"/>
                <a:cs typeface="Avenir Book"/>
              </a:rPr>
              <a:t>2016/6/27-7/3 </a:t>
            </a:r>
            <a:r>
              <a:rPr kumimoji="1" lang="en-US" altLang="ja-JP" sz="1200" dirty="0" smtClean="0">
                <a:latin typeface="Avenir Book"/>
                <a:cs typeface="Avenir Book"/>
              </a:rPr>
              <a:t>Admission Free</a:t>
            </a:r>
            <a:endParaRPr kumimoji="1" lang="ja-JP" altLang="en-US" sz="1200" dirty="0">
              <a:latin typeface="Avenir Book"/>
              <a:cs typeface="Avenir Book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971644" y="5102733"/>
            <a:ext cx="54420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ja-JP" sz="1200" dirty="0" smtClean="0">
                <a:latin typeface="Avenir Book"/>
                <a:cs typeface="Avenir Book"/>
              </a:rPr>
              <a:t>@Gallery Conceal</a:t>
            </a:r>
            <a:endParaRPr kumimoji="1" lang="ja-JP" altLang="en-US" sz="1200" dirty="0">
              <a:latin typeface="Avenir Book"/>
              <a:cs typeface="Avenir Book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987520" y="4905114"/>
            <a:ext cx="54420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ja-JP" sz="1200" dirty="0" smtClean="0">
                <a:latin typeface="Avenir Book"/>
                <a:cs typeface="Avenir Book"/>
              </a:rPr>
              <a:t>PARTY 7/2 18:00- 1000yen (</a:t>
            </a:r>
            <a:r>
              <a:rPr lang="en-US" altLang="ja-JP" sz="1200" dirty="0" err="1" smtClean="0">
                <a:latin typeface="Avenir Book"/>
                <a:cs typeface="Avenir Book"/>
              </a:rPr>
              <a:t>inc.</a:t>
            </a:r>
            <a:r>
              <a:rPr lang="en-US" altLang="ja-JP" sz="1200" dirty="0" smtClean="0">
                <a:latin typeface="Avenir Book"/>
                <a:cs typeface="Avenir Book"/>
              </a:rPr>
              <a:t> 1 drink) </a:t>
            </a:r>
            <a:endParaRPr kumimoji="1" lang="ja-JP" altLang="en-US" sz="1200" dirty="0">
              <a:latin typeface="Avenir Book"/>
              <a:cs typeface="Avenir Book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971644" y="5300358"/>
            <a:ext cx="54420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ja-JP" sz="1200" dirty="0" smtClean="0">
                <a:latin typeface="Avenir Book"/>
                <a:cs typeface="Avenir Book"/>
              </a:rPr>
              <a:t>150</a:t>
            </a:r>
            <a:r>
              <a:rPr lang="en-US" altLang="ja-JP" sz="1200" dirty="0">
                <a:latin typeface="Avenir Book"/>
                <a:cs typeface="Avenir Book"/>
              </a:rPr>
              <a:t>-0043 </a:t>
            </a:r>
            <a:r>
              <a:rPr lang="ja-JP" altLang="en-US" sz="1200" dirty="0">
                <a:latin typeface="Avenir Book"/>
                <a:cs typeface="Avenir Book"/>
              </a:rPr>
              <a:t>東京都渋谷区道玄坂</a:t>
            </a:r>
            <a:r>
              <a:rPr lang="en-US" altLang="ja-JP" sz="1200" dirty="0">
                <a:latin typeface="Avenir Book"/>
                <a:cs typeface="Avenir Book"/>
              </a:rPr>
              <a:t>1-11-3 </a:t>
            </a:r>
            <a:r>
              <a:rPr lang="ja-JP" altLang="en-US" sz="1200" dirty="0">
                <a:latin typeface="Avenir Book"/>
                <a:cs typeface="Avenir Book"/>
              </a:rPr>
              <a:t>富士商事ビル４</a:t>
            </a:r>
            <a:r>
              <a:rPr lang="en-US" altLang="ja-JP" sz="1200" dirty="0">
                <a:latin typeface="Avenir Book"/>
                <a:cs typeface="Avenir Book"/>
              </a:rPr>
              <a:t>F</a:t>
            </a:r>
            <a:endParaRPr kumimoji="1" lang="ja-JP" altLang="en-US" sz="1200" dirty="0">
              <a:latin typeface="Avenir Book"/>
              <a:cs typeface="Avenir Book"/>
            </a:endParaRPr>
          </a:p>
        </p:txBody>
      </p:sp>
    </p:spTree>
    <p:extLst>
      <p:ext uri="{BB962C8B-B14F-4D97-AF65-F5344CB8AC3E}">
        <p14:creationId xmlns:p14="http://schemas.microsoft.com/office/powerpoint/2010/main" val="2333484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WP IzumiRB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43" t="21995" r="9887" b="17053"/>
          <a:stretch/>
        </p:blipFill>
        <p:spPr>
          <a:xfrm>
            <a:off x="2971644" y="1870966"/>
            <a:ext cx="2684577" cy="2398403"/>
          </a:xfrm>
          <a:prstGeom prst="rect">
            <a:avLst/>
          </a:prstGeom>
        </p:spPr>
      </p:pic>
      <p:sp>
        <p:nvSpPr>
          <p:cNvPr id="33" name="テキスト ボックス 32"/>
          <p:cNvSpPr txBox="1"/>
          <p:nvPr/>
        </p:nvSpPr>
        <p:spPr>
          <a:xfrm>
            <a:off x="2971643" y="1471034"/>
            <a:ext cx="5442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en-US" altLang="ja-JP" dirty="0" smtClean="0">
                <a:latin typeface="Avenir Book"/>
                <a:cs typeface="Avenir Book"/>
              </a:rPr>
              <a:t>INHEELS SHOP +</a:t>
            </a:r>
            <a:endParaRPr kumimoji="1" lang="ja-JP" altLang="en-US" dirty="0">
              <a:latin typeface="Avenir Book"/>
              <a:cs typeface="Avenir Book"/>
            </a:endParaRPr>
          </a:p>
        </p:txBody>
      </p:sp>
      <p:pic>
        <p:nvPicPr>
          <p:cNvPr id="2" name="図 1" descr="GC1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99"/>
          <a:stretch/>
        </p:blipFill>
        <p:spPr>
          <a:xfrm>
            <a:off x="5656221" y="1993366"/>
            <a:ext cx="2978411" cy="2260704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2971643" y="4313136"/>
            <a:ext cx="5442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ja-JP" dirty="0" smtClean="0">
                <a:latin typeface="Avenir Book"/>
                <a:cs typeface="Avenir Book"/>
              </a:rPr>
              <a:t>SURFACED SCENES</a:t>
            </a:r>
            <a:endParaRPr kumimoji="1" lang="ja-JP" altLang="en-US" dirty="0">
              <a:latin typeface="Avenir Book"/>
              <a:cs typeface="Avenir Book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971644" y="4665502"/>
            <a:ext cx="54420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en-US" altLang="ja-JP" sz="1200" dirty="0" smtClean="0">
                <a:latin typeface="Avenir Book"/>
                <a:cs typeface="Avenir Book"/>
              </a:rPr>
              <a:t>2016/6/27-7/3 </a:t>
            </a:r>
            <a:r>
              <a:rPr kumimoji="1" lang="en-US" altLang="ja-JP" sz="1200" dirty="0" smtClean="0">
                <a:latin typeface="Avenir Book"/>
                <a:cs typeface="Avenir Book"/>
              </a:rPr>
              <a:t>Admission Free</a:t>
            </a:r>
            <a:endParaRPr kumimoji="1" lang="ja-JP" altLang="en-US" sz="1200" dirty="0">
              <a:latin typeface="Avenir Book"/>
              <a:cs typeface="Avenir Book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971644" y="5102733"/>
            <a:ext cx="54420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ja-JP" sz="1200" dirty="0" smtClean="0">
                <a:latin typeface="Avenir Book"/>
                <a:cs typeface="Avenir Book"/>
              </a:rPr>
              <a:t>@Gallery Conceal</a:t>
            </a:r>
            <a:endParaRPr kumimoji="1" lang="ja-JP" altLang="en-US" sz="1200" dirty="0">
              <a:latin typeface="Avenir Book"/>
              <a:cs typeface="Avenir Book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987520" y="4905114"/>
            <a:ext cx="54420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ja-JP" sz="1200" dirty="0" smtClean="0">
                <a:latin typeface="Avenir Book"/>
                <a:cs typeface="Avenir Book"/>
              </a:rPr>
              <a:t>PARTY 7/2 18:00- 1000yen (</a:t>
            </a:r>
            <a:r>
              <a:rPr lang="en-US" altLang="ja-JP" sz="1200" dirty="0" err="1" smtClean="0">
                <a:latin typeface="Avenir Book"/>
                <a:cs typeface="Avenir Book"/>
              </a:rPr>
              <a:t>inc.</a:t>
            </a:r>
            <a:r>
              <a:rPr lang="en-US" altLang="ja-JP" sz="1200" dirty="0" smtClean="0">
                <a:latin typeface="Avenir Book"/>
                <a:cs typeface="Avenir Book"/>
              </a:rPr>
              <a:t> 1 drink) </a:t>
            </a:r>
            <a:endParaRPr kumimoji="1" lang="ja-JP" altLang="en-US" sz="1200" dirty="0">
              <a:latin typeface="Avenir Book"/>
              <a:cs typeface="Avenir Book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971644" y="5300358"/>
            <a:ext cx="54420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ja-JP" sz="1200" dirty="0" smtClean="0">
                <a:latin typeface="Avenir Book"/>
                <a:cs typeface="Avenir Book"/>
              </a:rPr>
              <a:t>150</a:t>
            </a:r>
            <a:r>
              <a:rPr lang="en-US" altLang="ja-JP" sz="1200" dirty="0">
                <a:latin typeface="Avenir Book"/>
                <a:cs typeface="Avenir Book"/>
              </a:rPr>
              <a:t>-0043 </a:t>
            </a:r>
            <a:r>
              <a:rPr lang="ja-JP" altLang="en-US" sz="1200" dirty="0">
                <a:latin typeface="Avenir Book"/>
                <a:cs typeface="Avenir Book"/>
              </a:rPr>
              <a:t>東京都渋谷区道玄坂</a:t>
            </a:r>
            <a:r>
              <a:rPr lang="en-US" altLang="ja-JP" sz="1200" dirty="0">
                <a:latin typeface="Avenir Book"/>
                <a:cs typeface="Avenir Book"/>
              </a:rPr>
              <a:t>1-11-3 </a:t>
            </a:r>
            <a:r>
              <a:rPr lang="ja-JP" altLang="en-US" sz="1200" dirty="0">
                <a:latin typeface="Avenir Book"/>
                <a:cs typeface="Avenir Book"/>
              </a:rPr>
              <a:t>富士商事ビル４</a:t>
            </a:r>
            <a:r>
              <a:rPr lang="en-US" altLang="ja-JP" sz="1200" dirty="0">
                <a:latin typeface="Avenir Book"/>
                <a:cs typeface="Avenir Book"/>
              </a:rPr>
              <a:t>F</a:t>
            </a:r>
            <a:endParaRPr kumimoji="1" lang="ja-JP" altLang="en-US" sz="1200" dirty="0">
              <a:latin typeface="Avenir Book"/>
              <a:cs typeface="Avenir Book"/>
            </a:endParaRPr>
          </a:p>
        </p:txBody>
      </p:sp>
    </p:spTree>
    <p:extLst>
      <p:ext uri="{BB962C8B-B14F-4D97-AF65-F5344CB8AC3E}">
        <p14:creationId xmlns:p14="http://schemas.microsoft.com/office/powerpoint/2010/main" val="2341111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WP IzumiRB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43" t="21995" r="9887" b="17053"/>
          <a:stretch/>
        </p:blipFill>
        <p:spPr>
          <a:xfrm>
            <a:off x="3032852" y="648253"/>
            <a:ext cx="2684577" cy="2398403"/>
          </a:xfrm>
          <a:prstGeom prst="rect">
            <a:avLst/>
          </a:prstGeom>
        </p:spPr>
      </p:pic>
      <p:sp>
        <p:nvSpPr>
          <p:cNvPr id="33" name="テキスト ボックス 32"/>
          <p:cNvSpPr txBox="1"/>
          <p:nvPr/>
        </p:nvSpPr>
        <p:spPr>
          <a:xfrm>
            <a:off x="0" y="44360"/>
            <a:ext cx="5442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en-US" altLang="ja-JP" dirty="0" smtClean="0">
                <a:latin typeface="Avenir Book"/>
                <a:cs typeface="Avenir Book"/>
              </a:rPr>
              <a:t>INHEELS SHOP +</a:t>
            </a:r>
            <a:endParaRPr kumimoji="1" lang="ja-JP" altLang="en-US" dirty="0">
              <a:latin typeface="Avenir Book"/>
              <a:cs typeface="Avenir Book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079991" y="5850892"/>
            <a:ext cx="5442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ja-JP" dirty="0" smtClean="0">
                <a:latin typeface="Avenir Book"/>
                <a:cs typeface="Avenir Book"/>
              </a:rPr>
              <a:t>SURFACED SCENES</a:t>
            </a:r>
            <a:endParaRPr kumimoji="1" lang="ja-JP" altLang="en-US" dirty="0">
              <a:latin typeface="Avenir Book"/>
              <a:cs typeface="Avenir Book"/>
            </a:endParaRPr>
          </a:p>
        </p:txBody>
      </p:sp>
      <p:pic>
        <p:nvPicPr>
          <p:cNvPr id="2" name="図 1" descr="GC1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99"/>
          <a:stretch/>
        </p:blipFill>
        <p:spPr>
          <a:xfrm>
            <a:off x="242794" y="728424"/>
            <a:ext cx="2978411" cy="2260704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6079992" y="6187958"/>
            <a:ext cx="54420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en-US" altLang="ja-JP" sz="1200" dirty="0" smtClean="0">
                <a:latin typeface="Avenir Book"/>
                <a:cs typeface="Avenir Book"/>
              </a:rPr>
              <a:t>2016/6/27-7/3 Gallery Conceal</a:t>
            </a:r>
            <a:endParaRPr kumimoji="1" lang="ja-JP" altLang="en-US" sz="1200" dirty="0">
              <a:latin typeface="Avenir Book"/>
              <a:cs typeface="Avenir Book"/>
            </a:endParaRPr>
          </a:p>
        </p:txBody>
      </p:sp>
      <p:pic>
        <p:nvPicPr>
          <p:cNvPr id="7" name="図 6" descr="GC3.jp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73"/>
          <a:stretch/>
        </p:blipFill>
        <p:spPr>
          <a:xfrm>
            <a:off x="8634632" y="3239883"/>
            <a:ext cx="2545415" cy="2453340"/>
          </a:xfrm>
          <a:prstGeom prst="rect">
            <a:avLst/>
          </a:prstGeom>
        </p:spPr>
      </p:pic>
      <p:pic>
        <p:nvPicPr>
          <p:cNvPr id="9" name="図 8" descr="GC4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4830" y="495253"/>
            <a:ext cx="2683122" cy="2475499"/>
          </a:xfrm>
          <a:prstGeom prst="rect">
            <a:avLst/>
          </a:prstGeom>
        </p:spPr>
      </p:pic>
      <p:pic>
        <p:nvPicPr>
          <p:cNvPr id="10" name="図 9" descr="GC5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9823" y="3457885"/>
            <a:ext cx="2634809" cy="2235338"/>
          </a:xfrm>
          <a:prstGeom prst="rect">
            <a:avLst/>
          </a:prstGeom>
        </p:spPr>
      </p:pic>
      <p:pic>
        <p:nvPicPr>
          <p:cNvPr id="11" name="図 10" descr="GC7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235" y="3271112"/>
            <a:ext cx="2822610" cy="2398403"/>
          </a:xfrm>
          <a:prstGeom prst="rect">
            <a:avLst/>
          </a:prstGeom>
        </p:spPr>
      </p:pic>
      <p:pic>
        <p:nvPicPr>
          <p:cNvPr id="12" name="図 11" descr="GC8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76" y="3342857"/>
            <a:ext cx="2729615" cy="2365666"/>
          </a:xfrm>
          <a:prstGeom prst="rect">
            <a:avLst/>
          </a:prstGeom>
        </p:spPr>
      </p:pic>
      <p:pic>
        <p:nvPicPr>
          <p:cNvPr id="13" name="図 12" descr="GC6.jp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6959" y="562256"/>
            <a:ext cx="2890891" cy="2503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8825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2993</TotalTime>
  <Words>416</Words>
  <Application>Microsoft Macintosh PowerPoint</Application>
  <PresentationFormat>ユーザー設定</PresentationFormat>
  <Paragraphs>51</Paragraphs>
  <Slides>10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ホワイト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岡田 有加</dc:creator>
  <cp:lastModifiedBy>岡田 有加</cp:lastModifiedBy>
  <cp:revision>11</cp:revision>
  <dcterms:created xsi:type="dcterms:W3CDTF">2016-06-01T01:23:20Z</dcterms:created>
  <dcterms:modified xsi:type="dcterms:W3CDTF">2016-06-21T23:32:35Z</dcterms:modified>
</cp:coreProperties>
</file>